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15EA-5D2A-440C-8934-8A5B771245A8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2D5D-5806-4DC4-B955-690256E30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15EA-5D2A-440C-8934-8A5B771245A8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2D5D-5806-4DC4-B955-690256E30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15EA-5D2A-440C-8934-8A5B771245A8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2D5D-5806-4DC4-B955-690256E30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15EA-5D2A-440C-8934-8A5B771245A8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2D5D-5806-4DC4-B955-690256E30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15EA-5D2A-440C-8934-8A5B771245A8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2D5D-5806-4DC4-B955-690256E30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15EA-5D2A-440C-8934-8A5B771245A8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2D5D-5806-4DC4-B955-690256E30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15EA-5D2A-440C-8934-8A5B771245A8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2D5D-5806-4DC4-B955-690256E30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15EA-5D2A-440C-8934-8A5B771245A8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2D5D-5806-4DC4-B955-690256E30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15EA-5D2A-440C-8934-8A5B771245A8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2D5D-5806-4DC4-B955-690256E30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15EA-5D2A-440C-8934-8A5B771245A8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2D5D-5806-4DC4-B955-690256E30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15EA-5D2A-440C-8934-8A5B771245A8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2D5D-5806-4DC4-B955-690256E30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415EA-5D2A-440C-8934-8A5B771245A8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62D5D-5806-4DC4-B955-690256E30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SISTEM KOMUNIKASI CDMA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Mardianto,S.Kom</a:t>
            </a:r>
            <a:r>
              <a:rPr lang="en-US" err="1" smtClean="0"/>
              <a:t>.,</a:t>
            </a:r>
            <a:r>
              <a:rPr lang="en-US" smtClean="0"/>
              <a:t>M.CS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CDMA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CDMA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singkatan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smtClean="0"/>
              <a:t>Code Division </a:t>
            </a:r>
            <a:r>
              <a:rPr lang="en-US" dirty="0"/>
              <a:t>Multiple Access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jamak</a:t>
            </a:r>
            <a:r>
              <a:rPr lang="en-US" dirty="0"/>
              <a:t> (multiple access) yang </a:t>
            </a:r>
            <a:r>
              <a:rPr lang="en-US" dirty="0" err="1" smtClean="0"/>
              <a:t>memisahkan</a:t>
            </a:r>
            <a:r>
              <a:rPr lang="en-US" dirty="0" smtClean="0"/>
              <a:t> </a:t>
            </a:r>
            <a:r>
              <a:rPr lang="en-US" dirty="0" err="1" smtClean="0"/>
              <a:t>percakapan</a:t>
            </a:r>
            <a:r>
              <a:rPr lang="en-US" dirty="0" smtClean="0"/>
              <a:t> </a:t>
            </a:r>
            <a:r>
              <a:rPr lang="en-US" dirty="0" err="1"/>
              <a:t>dalam</a:t>
            </a:r>
            <a:r>
              <a:rPr lang="en-US" dirty="0"/>
              <a:t> domain </a:t>
            </a:r>
            <a:r>
              <a:rPr lang="en-US" dirty="0" err="1" smtClean="0"/>
              <a:t>kod</a:t>
            </a:r>
            <a:endParaRPr lang="en-US" dirty="0" smtClean="0"/>
          </a:p>
          <a:p>
            <a:pPr algn="just"/>
            <a:r>
              <a:rPr lang="en-US" dirty="0"/>
              <a:t>CDMA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digital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kabel</a:t>
            </a:r>
            <a:r>
              <a:rPr lang="en-US" dirty="0"/>
              <a:t> yang </a:t>
            </a:r>
            <a:r>
              <a:rPr lang="en-US" dirty="0" err="1"/>
              <a:t>pertama</a:t>
            </a:r>
            <a:r>
              <a:rPr lang="en-US" dirty="0"/>
              <a:t> kali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 smtClean="0"/>
              <a:t>oleh</a:t>
            </a:r>
            <a:r>
              <a:rPr lang="en-US" dirty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Amerika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1" y="1676400"/>
            <a:ext cx="9022687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600200"/>
            <a:ext cx="8973958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44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SISTEM KOMUNIKASI CDMA</vt:lpstr>
      <vt:lpstr>Apa Itu CDMA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KOMUNIKASI CDMA</dc:title>
  <dc:creator>MARDIANTO</dc:creator>
  <cp:lastModifiedBy>RAFIKA</cp:lastModifiedBy>
  <cp:revision>3</cp:revision>
  <dcterms:created xsi:type="dcterms:W3CDTF">2016-10-23T14:47:31Z</dcterms:created>
  <dcterms:modified xsi:type="dcterms:W3CDTF">2018-01-31T19:57:22Z</dcterms:modified>
</cp:coreProperties>
</file>